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390E-4DFC-4EE6-B567-FB4213016A7A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2BC3-5FB1-4CA2-BAB3-85933D867E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53340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Osceola Medical Operations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pic>
        <p:nvPicPr>
          <p:cNvPr id="2050" name="Picture 2" descr="S:\Sales\Marketing\Archived EPC Presentations\Misc Part Pics\Medical\9-25-12\Clean Room_dissol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194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S:\Sales\Marketing\Archived EPC Presentations\Misc Part Pics\Facility Pics\IMG_0276.JPG"/>
          <p:cNvPicPr>
            <a:picLocks noChangeAspect="1" noChangeArrowheads="1"/>
          </p:cNvPicPr>
          <p:nvPr/>
        </p:nvPicPr>
        <p:blipFill>
          <a:blip r:embed="rId3" cstate="print"/>
          <a:srcRect b="18919"/>
          <a:stretch>
            <a:fillRect/>
          </a:stretch>
        </p:blipFill>
        <p:spPr bwMode="auto">
          <a:xfrm>
            <a:off x="228599" y="3810000"/>
            <a:ext cx="463603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3962400"/>
            <a:ext cx="312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Class 8 Clean Room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Controlled White Space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Controlled Molding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Secondary Operations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IQ/OQ/PQ Validations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Device Packaging Solutions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Decoration Solutions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SPC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Monitoring &amp; Controls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Certified Minority Supplier</a:t>
            </a:r>
          </a:p>
          <a:p>
            <a:pPr>
              <a:buFont typeface="Arial" pitchFamily="34" charset="0"/>
              <a:buChar char="•"/>
            </a:pP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Excellent Customers Service &amp; Delivery</a:t>
            </a:r>
          </a:p>
          <a:p>
            <a:pPr>
              <a:buFont typeface="Arial" pitchFamily="34" charset="0"/>
              <a:buChar char="•"/>
            </a:pP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Engineering &amp; Tooling Support</a:t>
            </a:r>
          </a:p>
          <a:p>
            <a:pPr>
              <a:buFont typeface="Arial" pitchFamily="34" charset="0"/>
              <a:buChar char="•"/>
            </a:pP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Cost Effective New Product Solutions</a:t>
            </a:r>
          </a:p>
          <a:p>
            <a:pPr>
              <a:buFont typeface="Arial" pitchFamily="34" charset="0"/>
              <a:buChar char="•"/>
            </a:pPr>
            <a:r>
              <a:rPr lang="en-US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High/Low Volume Welcome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S:\Sales\Marketing\Archived EPC Presentations\EPC Logos\EPC Logo - Transparent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1"/>
            <a:ext cx="3048000" cy="857612"/>
          </a:xfrm>
          <a:prstGeom prst="rect">
            <a:avLst/>
          </a:prstGeom>
          <a:noFill/>
        </p:spPr>
      </p:pic>
      <p:pic>
        <p:nvPicPr>
          <p:cNvPr id="2055" name="Picture 7" descr="S:\Sales\Marketing\Archived EPC Presentations\Customers Logos\Intertek_13485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"/>
            <a:ext cx="1054657" cy="14758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Medical Device Assembly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Subcuticular Skin Stapler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(proprietary absorbable staples)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:\Sales\Marketing\Archived EPC Presentations\Misc Part Pics\Medical\Incisive with Pouch_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83" y="914400"/>
            <a:ext cx="8732017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S:\Sales\Marketing\Archived EPC Presentations\Customers Logos\Incisive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0"/>
            <a:ext cx="1524000" cy="4789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Medical Device Assemblies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:\Sales\Marketing\Archived EPC Presentations\Misc Part Pics\Medical\9-26-12\IMG_1209-mo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:\Sales\Marketing\Archived EPC Presentations\Misc Part Pics\Medical\9-25-12\IMG_1165-mod-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4587616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2133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Pleural Air Leak Sealant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Delivery Device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Laparoscopic Electrode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All-in-One Device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:\Sales\Marketing\Archived EPC Presentations\Customers Logos\Megadyn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00600"/>
            <a:ext cx="1776708" cy="533400"/>
          </a:xfrm>
          <a:prstGeom prst="rect">
            <a:avLst/>
          </a:prstGeom>
          <a:noFill/>
        </p:spPr>
      </p:pic>
      <p:pic>
        <p:nvPicPr>
          <p:cNvPr id="4099" name="Picture 3" descr="S:\Sales\Marketing\Archived EPC Presentations\Customers Logos\Neomend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743200"/>
            <a:ext cx="1536700" cy="5501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Controlled Molding Products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:\Sales\Marketing\Archived EPC Presentations\Misc Part Pics\Medical\9-25-12\IMG_1141-mo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62600"/>
            <a:ext cx="672140" cy="108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S:\Sales\Marketing\Archived EPC Presentations\Misc Part Pics\Medical\9-25-12\IMG_1150-mo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131032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S:\Sales\Marketing\Archived EPC Presentations\Misc Part Pics\Medical\9-28-12\Coi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0"/>
            <a:ext cx="291671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1" descr="S:\Sales\Marketing\Archived EPC Presentations\Misc Part Pics\Medical\9-28-12\Head Syring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2209800" cy="345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S:\Sales\Marketing\Archived EPC Presentations\Misc Part Pics\Medical\9-26-12\IMG_1186-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029200"/>
            <a:ext cx="2819400" cy="152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S:\Sales\Marketing\Archived EPC Presentations\Misc Part Pics\Medical\9-25-12\IMG_1156-mod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5029200"/>
            <a:ext cx="663295" cy="108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5" name="Picture 13" descr="S:\Sales\Marketing\Archived EPC Presentations\Misc Part Pics\Medical\9-25-12\IMG_1145-mod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429000"/>
            <a:ext cx="1295657" cy="139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S:\Sales\Marketing\Archived EPC Presentations\Misc Part Pics\Medical\Becton Dickinson 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3733800"/>
            <a:ext cx="3276600" cy="25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74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Osceola Medical Operations  </vt:lpstr>
      <vt:lpstr>Medical Device Assembly Subcuticular Skin Stapler (proprietary absorbable staples)</vt:lpstr>
      <vt:lpstr>Medical Device Assemblies</vt:lpstr>
      <vt:lpstr>Controlled Molding Products</vt:lpstr>
    </vt:vector>
  </TitlesOfParts>
  <Company>UFE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Subcuticular Skin Stapler (proprietary absorbable staples)</dc:title>
  <dc:creator>cfrench</dc:creator>
  <cp:lastModifiedBy>cfrench</cp:lastModifiedBy>
  <cp:revision>20</cp:revision>
  <dcterms:created xsi:type="dcterms:W3CDTF">2012-09-28T14:59:11Z</dcterms:created>
  <dcterms:modified xsi:type="dcterms:W3CDTF">2012-09-28T16:49:24Z</dcterms:modified>
</cp:coreProperties>
</file>